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6576000" cy="27432000"/>
  <p:notesSz cx="6858000" cy="9144000"/>
  <p:defaultTextStyle>
    <a:defPPr>
      <a:defRPr lang="en-US"/>
    </a:defPPr>
    <a:lvl1pPr marL="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28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57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86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3152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1440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972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801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630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156" autoAdjust="0"/>
    <p:restoredTop sz="93237" autoAdjust="0"/>
  </p:normalViewPr>
  <p:slideViewPr>
    <p:cSldViewPr>
      <p:cViewPr varScale="1">
        <p:scale>
          <a:sx n="21" d="100"/>
          <a:sy n="21" d="100"/>
        </p:scale>
        <p:origin x="-2136" y="-144"/>
      </p:cViewPr>
      <p:guideLst>
        <p:guide orient="horz" pos="8640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8521702"/>
            <a:ext cx="31089600" cy="588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5544800"/>
            <a:ext cx="256032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44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D3A5F-CDA8-4440-82BB-F7E353D31E78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FFA-FD2D-4539-99F8-DAFB3BB61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D3A5F-CDA8-4440-82BB-F7E353D31E78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FFA-FD2D-4539-99F8-DAFB3BB61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3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0" y="4394200"/>
            <a:ext cx="32918400" cy="936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0" y="4394200"/>
            <a:ext cx="98145600" cy="936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D3A5F-CDA8-4440-82BB-F7E353D31E78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FFA-FD2D-4539-99F8-DAFB3BB61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39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D3A5F-CDA8-4440-82BB-F7E353D31E78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FFA-FD2D-4539-99F8-DAFB3BB61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7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17627602"/>
            <a:ext cx="31089600" cy="5448300"/>
          </a:xfrm>
        </p:spPr>
        <p:txBody>
          <a:bodyPr anchor="t"/>
          <a:lstStyle>
            <a:lvl1pPr algn="l">
              <a:defRPr sz="16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11626854"/>
            <a:ext cx="31089600" cy="6000748"/>
          </a:xfrm>
        </p:spPr>
        <p:txBody>
          <a:bodyPr anchor="b"/>
          <a:lstStyle>
            <a:lvl1pPr marL="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1pPr>
            <a:lvl2pPr marL="1828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D3A5F-CDA8-4440-82BB-F7E353D31E78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FFA-FD2D-4539-99F8-DAFB3BB61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3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0" y="25603200"/>
            <a:ext cx="65532000" cy="72415400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456800" y="25603200"/>
            <a:ext cx="65532000" cy="72415400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D3A5F-CDA8-4440-82BB-F7E353D31E78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FFA-FD2D-4539-99F8-DAFB3BB61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7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098552"/>
            <a:ext cx="3291840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140452"/>
            <a:ext cx="16160752" cy="25590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8699500"/>
            <a:ext cx="16160752" cy="15805152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2" y="6140452"/>
            <a:ext cx="16167100" cy="25590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2" y="8699500"/>
            <a:ext cx="16167100" cy="15805152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D3A5F-CDA8-4440-82BB-F7E353D31E78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FFA-FD2D-4539-99F8-DAFB3BB61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4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D3A5F-CDA8-4440-82BB-F7E353D31E78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FFA-FD2D-4539-99F8-DAFB3BB61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D3A5F-CDA8-4440-82BB-F7E353D31E78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FFA-FD2D-4539-99F8-DAFB3BB61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9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2" y="1092200"/>
            <a:ext cx="12033252" cy="4648200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1092202"/>
            <a:ext cx="20447000" cy="23412452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2" y="5740402"/>
            <a:ext cx="12033252" cy="18764252"/>
          </a:xfrm>
        </p:spPr>
        <p:txBody>
          <a:bodyPr/>
          <a:lstStyle>
            <a:lvl1pPr marL="0" indent="0">
              <a:buNone/>
              <a:defRPr sz="56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D3A5F-CDA8-4440-82BB-F7E353D31E78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FFA-FD2D-4539-99F8-DAFB3BB61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15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2" y="19202400"/>
            <a:ext cx="21945600" cy="2266952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2" y="2451100"/>
            <a:ext cx="21945600" cy="16459200"/>
          </a:xfrm>
        </p:spPr>
        <p:txBody>
          <a:bodyPr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2" y="21469352"/>
            <a:ext cx="21945600" cy="3219448"/>
          </a:xfrm>
        </p:spPr>
        <p:txBody>
          <a:bodyPr/>
          <a:lstStyle>
            <a:lvl1pPr marL="0" indent="0">
              <a:buNone/>
              <a:defRPr sz="56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D3A5F-CDA8-4440-82BB-F7E353D31E78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FFA-FD2D-4539-99F8-DAFB3BB61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1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1098552"/>
            <a:ext cx="32918400" cy="4572000"/>
          </a:xfrm>
          <a:prstGeom prst="rect">
            <a:avLst/>
          </a:prstGeom>
        </p:spPr>
        <p:txBody>
          <a:bodyPr vert="horz" lIns="365760" tIns="182880" rIns="36576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400802"/>
            <a:ext cx="32918400" cy="18103852"/>
          </a:xfrm>
          <a:prstGeom prst="rect">
            <a:avLst/>
          </a:prstGeom>
        </p:spPr>
        <p:txBody>
          <a:bodyPr vert="horz" lIns="365760" tIns="182880" rIns="365760" bIns="1828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25425402"/>
            <a:ext cx="8534400" cy="1460500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D3A5F-CDA8-4440-82BB-F7E353D31E78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25425402"/>
            <a:ext cx="11582400" cy="1460500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25425402"/>
            <a:ext cx="8534400" cy="1460500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D9FFA-FD2D-4539-99F8-DAFB3BB61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79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57600" rtl="0" eaLnBrk="1" latinLnBrk="0" hangingPunct="1"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0" indent="-1371600" algn="l" defTabSz="3657600" rtl="0" eaLnBrk="1" latinLnBrk="0" hangingPunct="1">
        <a:spcBef>
          <a:spcPct val="20000"/>
        </a:spcBef>
        <a:buFont typeface="Arial" pitchFamily="34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1pPr>
      <a:lvl2pPr marL="2971800" indent="-1143000" algn="l" defTabSz="3657600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spcBef>
          <a:spcPct val="20000"/>
        </a:spcBef>
        <a:buFont typeface="Arial" pitchFamily="34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spcBef>
          <a:spcPct val="20000"/>
        </a:spcBef>
        <a:buFont typeface="Arial" pitchFamily="34" charset="0"/>
        <a:buChar char="»"/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>
                <a:alpha val="60000"/>
              </a:srgbClr>
            </a:gs>
            <a:gs pos="98000">
              <a:srgbClr val="FF7A00"/>
            </a:gs>
            <a:gs pos="98000">
              <a:srgbClr val="FF0300"/>
            </a:gs>
            <a:gs pos="100000">
              <a:srgbClr val="4D0808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163800" y="2514600"/>
            <a:ext cx="10858499" cy="11430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Ayerma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industrial and mining complex</a:t>
            </a: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194000" y="5295900"/>
            <a:ext cx="6705600" cy="1143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Phosphate rock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221200" y="5334000"/>
            <a:ext cx="6705600" cy="11430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791200" y="5334000"/>
            <a:ext cx="6705600" cy="114300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0566380" y="3657600"/>
            <a:ext cx="0" cy="838200"/>
          </a:xfrm>
          <a:prstGeom prst="line">
            <a:avLst/>
          </a:prstGeom>
          <a:ln w="63500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0574000" y="4495800"/>
            <a:ext cx="11430000" cy="0"/>
          </a:xfrm>
          <a:prstGeom prst="straightConnector1">
            <a:avLst/>
          </a:prstGeom>
          <a:ln w="63500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8686800" y="4495800"/>
            <a:ext cx="11887200" cy="0"/>
          </a:xfrm>
          <a:prstGeom prst="straightConnector1">
            <a:avLst/>
          </a:prstGeom>
          <a:ln w="63500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8709025" y="4495800"/>
            <a:ext cx="0" cy="838200"/>
          </a:xfrm>
          <a:prstGeom prst="straightConnector1">
            <a:avLst/>
          </a:prstGeom>
          <a:ln w="63500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1984950" y="4495800"/>
            <a:ext cx="0" cy="800100"/>
          </a:xfrm>
          <a:prstGeom prst="straightConnector1">
            <a:avLst/>
          </a:prstGeom>
          <a:ln w="63500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0574000" y="4514850"/>
            <a:ext cx="0" cy="800100"/>
          </a:xfrm>
          <a:prstGeom prst="straightConnector1">
            <a:avLst/>
          </a:prstGeom>
          <a:ln w="63500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3393400" y="6477000"/>
            <a:ext cx="0" cy="129540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9565600" y="6438900"/>
            <a:ext cx="0" cy="135255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3393400" y="7734300"/>
            <a:ext cx="3209472" cy="163830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6602872" y="7772400"/>
            <a:ext cx="2962728" cy="160020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6602872" y="9372600"/>
            <a:ext cx="0" cy="9144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4993600" y="10287000"/>
            <a:ext cx="3086100" cy="9144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1000">
                <a:srgbClr val="00B050"/>
              </a:gs>
              <a:gs pos="53000">
                <a:srgbClr val="00B050"/>
              </a:gs>
              <a:gs pos="55000">
                <a:srgbClr val="A60604"/>
              </a:gs>
              <a:gs pos="56000">
                <a:srgbClr val="FF0300"/>
              </a:gs>
              <a:gs pos="54000">
                <a:srgbClr val="4D0808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Superphosphate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10820400" y="6477000"/>
            <a:ext cx="0" cy="6477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15316200" y="8661400"/>
            <a:ext cx="0" cy="10922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12649200" y="9753600"/>
            <a:ext cx="5410200" cy="914400"/>
          </a:xfrm>
          <a:prstGeom prst="rect">
            <a:avLst/>
          </a:prstGeom>
          <a:gradFill flip="none" rotWithShape="1">
            <a:gsLst>
              <a:gs pos="50000">
                <a:srgbClr val="0070C0"/>
              </a:gs>
              <a:gs pos="52000">
                <a:srgbClr val="00B050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Monocalcium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phosphate</a:t>
            </a:r>
            <a:endParaRPr lang="en-US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6248400" y="6477000"/>
            <a:ext cx="0" cy="52578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5181600" y="11734800"/>
            <a:ext cx="10668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1676400" y="11277600"/>
            <a:ext cx="35052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Monoammonium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phosphate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6400800" y="6477000"/>
            <a:ext cx="0" cy="67056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5181600" y="13182600"/>
            <a:ext cx="12192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1676400" y="12649200"/>
            <a:ext cx="35052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Thermal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orthophosphoric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>
            <a:off x="6553200" y="6477000"/>
            <a:ext cx="0" cy="80010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1676400" y="14020800"/>
            <a:ext cx="35052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Pyrophosphoric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diphosphoric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acid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 flipH="1">
            <a:off x="5181600" y="14478000"/>
            <a:ext cx="13716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096000" y="6477000"/>
            <a:ext cx="0" cy="38862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H="1">
            <a:off x="5181600" y="10363200"/>
            <a:ext cx="9144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1676400" y="9906000"/>
            <a:ext cx="35052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Thiamine pyrophosphate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>
            <a:off x="5943600" y="6477000"/>
            <a:ext cx="0" cy="26289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5181600" y="9105900"/>
            <a:ext cx="7620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1676400" y="8661400"/>
            <a:ext cx="35052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Adenosine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diphosphate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705600" y="6477000"/>
            <a:ext cx="0" cy="92202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>
            <a:off x="5181600" y="15697200"/>
            <a:ext cx="15240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1676400" y="15252700"/>
            <a:ext cx="35052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Tetraethyl pyrophosphate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>
            <a:off x="6858000" y="6477000"/>
            <a:ext cx="0" cy="104394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>
            <a:off x="5181600" y="16916400"/>
            <a:ext cx="16764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1676400" y="16459200"/>
            <a:ext cx="35052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Zinc pyrophosphate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7" name="Straight Connector 116"/>
          <p:cNvCxnSpPr/>
          <p:nvPr/>
        </p:nvCxnSpPr>
        <p:spPr>
          <a:xfrm>
            <a:off x="7010400" y="6477000"/>
            <a:ext cx="0" cy="118110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7162800" y="6477000"/>
            <a:ext cx="0" cy="131064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7315200" y="6477000"/>
            <a:ext cx="0" cy="144018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7467600" y="6477000"/>
            <a:ext cx="0" cy="156210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7620000" y="6477000"/>
            <a:ext cx="0" cy="169164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7772400" y="6477000"/>
            <a:ext cx="0" cy="180594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7924800" y="6477000"/>
            <a:ext cx="0" cy="192786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H="1">
            <a:off x="5181600" y="18288000"/>
            <a:ext cx="18288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angle 135"/>
          <p:cNvSpPr/>
          <p:nvPr/>
        </p:nvSpPr>
        <p:spPr>
          <a:xfrm>
            <a:off x="1676400" y="17830800"/>
            <a:ext cx="35052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Ammonium phosphate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7" name="Straight Arrow Connector 136"/>
          <p:cNvCxnSpPr>
            <a:endCxn id="138" idx="3"/>
          </p:cNvCxnSpPr>
          <p:nvPr/>
        </p:nvCxnSpPr>
        <p:spPr>
          <a:xfrm flipH="1">
            <a:off x="5181600" y="19583400"/>
            <a:ext cx="19812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ctangle 137"/>
          <p:cNvSpPr/>
          <p:nvPr/>
        </p:nvSpPr>
        <p:spPr>
          <a:xfrm>
            <a:off x="1676400" y="19126200"/>
            <a:ext cx="35052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Monoammonium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phosphate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1676400" y="20345400"/>
            <a:ext cx="35052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Diammonium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phosphate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1" name="Straight Arrow Connector 140"/>
          <p:cNvCxnSpPr/>
          <p:nvPr/>
        </p:nvCxnSpPr>
        <p:spPr>
          <a:xfrm flipH="1">
            <a:off x="5181600" y="20878800"/>
            <a:ext cx="21336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 142"/>
          <p:cNvSpPr/>
          <p:nvPr/>
        </p:nvSpPr>
        <p:spPr>
          <a:xfrm>
            <a:off x="1676400" y="21640800"/>
            <a:ext cx="35052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Ammonium polyphosphate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4" name="Straight Arrow Connector 143"/>
          <p:cNvCxnSpPr/>
          <p:nvPr/>
        </p:nvCxnSpPr>
        <p:spPr>
          <a:xfrm flipH="1">
            <a:off x="5181600" y="22098000"/>
            <a:ext cx="22860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>
            <a:off x="1676400" y="22860000"/>
            <a:ext cx="35052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Adenosine monophosphate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7" name="Straight Arrow Connector 146"/>
          <p:cNvCxnSpPr/>
          <p:nvPr/>
        </p:nvCxnSpPr>
        <p:spPr>
          <a:xfrm flipH="1">
            <a:off x="5181600" y="23393400"/>
            <a:ext cx="24384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148"/>
          <p:cNvSpPr/>
          <p:nvPr/>
        </p:nvSpPr>
        <p:spPr>
          <a:xfrm>
            <a:off x="1676400" y="24079200"/>
            <a:ext cx="35052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Triphosphoric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0" name="Straight Arrow Connector 149"/>
          <p:cNvCxnSpPr/>
          <p:nvPr/>
        </p:nvCxnSpPr>
        <p:spPr>
          <a:xfrm flipH="1">
            <a:off x="5181600" y="24536400"/>
            <a:ext cx="25908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1676400" y="25298400"/>
            <a:ext cx="35052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Tetrasodium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pyrophosphate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4" name="Straight Arrow Connector 153"/>
          <p:cNvCxnSpPr/>
          <p:nvPr/>
        </p:nvCxnSpPr>
        <p:spPr>
          <a:xfrm flipH="1">
            <a:off x="5181600" y="25755600"/>
            <a:ext cx="27432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8077200" y="6477000"/>
            <a:ext cx="0" cy="192786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8077200" y="25755600"/>
            <a:ext cx="27432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Rectangle 164"/>
          <p:cNvSpPr/>
          <p:nvPr/>
        </p:nvSpPr>
        <p:spPr>
          <a:xfrm>
            <a:off x="10820400" y="25298400"/>
            <a:ext cx="35052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Calcium pyrophosphate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6" name="Straight Connector 195"/>
          <p:cNvCxnSpPr/>
          <p:nvPr/>
        </p:nvCxnSpPr>
        <p:spPr>
          <a:xfrm>
            <a:off x="30708600" y="6400800"/>
            <a:ext cx="0" cy="350520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H="1">
            <a:off x="21640800" y="9906000"/>
            <a:ext cx="9067800" cy="487680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10287000" y="9906000"/>
            <a:ext cx="11353800" cy="48768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/>
          <p:nvPr/>
        </p:nvCxnSpPr>
        <p:spPr>
          <a:xfrm>
            <a:off x="21628100" y="14782800"/>
            <a:ext cx="0" cy="9144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Rectangle 208"/>
          <p:cNvSpPr/>
          <p:nvPr/>
        </p:nvSpPr>
        <p:spPr>
          <a:xfrm>
            <a:off x="19050000" y="15697200"/>
            <a:ext cx="5257800" cy="914400"/>
          </a:xfrm>
          <a:prstGeom prst="rect">
            <a:avLst/>
          </a:prstGeom>
          <a:gradFill flip="none" rotWithShape="1">
            <a:gsLst>
              <a:gs pos="56000">
                <a:srgbClr val="0070C0"/>
              </a:gs>
              <a:gs pos="55000">
                <a:srgbClr val="FF030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Triple superphosphate</a:t>
            </a:r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3" name="Straight Connector 242"/>
          <p:cNvCxnSpPr/>
          <p:nvPr/>
        </p:nvCxnSpPr>
        <p:spPr>
          <a:xfrm>
            <a:off x="19964400" y="6477000"/>
            <a:ext cx="0" cy="64770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8229600" y="6477000"/>
            <a:ext cx="0" cy="180594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Arrow Connector 255"/>
          <p:cNvCxnSpPr>
            <a:endCxn id="258" idx="1"/>
          </p:cNvCxnSpPr>
          <p:nvPr/>
        </p:nvCxnSpPr>
        <p:spPr>
          <a:xfrm>
            <a:off x="8229600" y="24536400"/>
            <a:ext cx="25908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Rectangle 257"/>
          <p:cNvSpPr/>
          <p:nvPr/>
        </p:nvSpPr>
        <p:spPr>
          <a:xfrm>
            <a:off x="10820400" y="24079200"/>
            <a:ext cx="35052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Sodium triphosphate</a:t>
            </a:r>
          </a:p>
        </p:txBody>
      </p:sp>
      <p:cxnSp>
        <p:nvCxnSpPr>
          <p:cNvPr id="261" name="Straight Connector 260"/>
          <p:cNvCxnSpPr/>
          <p:nvPr/>
        </p:nvCxnSpPr>
        <p:spPr>
          <a:xfrm>
            <a:off x="8382000" y="6477000"/>
            <a:ext cx="0" cy="169164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Arrow Connector 261"/>
          <p:cNvCxnSpPr/>
          <p:nvPr/>
        </p:nvCxnSpPr>
        <p:spPr>
          <a:xfrm>
            <a:off x="8382000" y="23393400"/>
            <a:ext cx="24384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Rectangle 263"/>
          <p:cNvSpPr/>
          <p:nvPr/>
        </p:nvSpPr>
        <p:spPr>
          <a:xfrm>
            <a:off x="10820400" y="22879050"/>
            <a:ext cx="35052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Sodium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hexametaphosphate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5" name="Straight Connector 264"/>
          <p:cNvCxnSpPr/>
          <p:nvPr/>
        </p:nvCxnSpPr>
        <p:spPr>
          <a:xfrm>
            <a:off x="8534400" y="6477000"/>
            <a:ext cx="0" cy="156210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Arrow Connector 265"/>
          <p:cNvCxnSpPr/>
          <p:nvPr/>
        </p:nvCxnSpPr>
        <p:spPr>
          <a:xfrm>
            <a:off x="8534400" y="22098000"/>
            <a:ext cx="22860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Rectangle 268"/>
          <p:cNvSpPr/>
          <p:nvPr/>
        </p:nvSpPr>
        <p:spPr>
          <a:xfrm>
            <a:off x="10820400" y="21640800"/>
            <a:ext cx="35052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Monopotassium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phosphate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0" name="Straight Connector 269"/>
          <p:cNvCxnSpPr/>
          <p:nvPr/>
        </p:nvCxnSpPr>
        <p:spPr>
          <a:xfrm>
            <a:off x="8686800" y="6477000"/>
            <a:ext cx="0" cy="144018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/>
          <p:nvPr/>
        </p:nvCxnSpPr>
        <p:spPr>
          <a:xfrm>
            <a:off x="8686800" y="20878800"/>
            <a:ext cx="21336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Rectangle 272"/>
          <p:cNvSpPr/>
          <p:nvPr/>
        </p:nvSpPr>
        <p:spPr>
          <a:xfrm>
            <a:off x="10820400" y="20421600"/>
            <a:ext cx="35052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Dipotassium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phosphate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5" name="Straight Connector 274"/>
          <p:cNvCxnSpPr/>
          <p:nvPr/>
        </p:nvCxnSpPr>
        <p:spPr>
          <a:xfrm>
            <a:off x="8839200" y="6477000"/>
            <a:ext cx="0" cy="131064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Arrow Connector 275"/>
          <p:cNvCxnSpPr/>
          <p:nvPr/>
        </p:nvCxnSpPr>
        <p:spPr>
          <a:xfrm>
            <a:off x="8839200" y="19583400"/>
            <a:ext cx="19812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Rectangle 277"/>
          <p:cNvSpPr/>
          <p:nvPr/>
        </p:nvSpPr>
        <p:spPr>
          <a:xfrm>
            <a:off x="10820400" y="19126200"/>
            <a:ext cx="35052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Urea phosphate</a:t>
            </a:r>
          </a:p>
        </p:txBody>
      </p:sp>
      <p:cxnSp>
        <p:nvCxnSpPr>
          <p:cNvPr id="279" name="Straight Connector 278"/>
          <p:cNvCxnSpPr/>
          <p:nvPr/>
        </p:nvCxnSpPr>
        <p:spPr>
          <a:xfrm>
            <a:off x="8991600" y="6477000"/>
            <a:ext cx="0" cy="118110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Arrow Connector 279"/>
          <p:cNvCxnSpPr/>
          <p:nvPr/>
        </p:nvCxnSpPr>
        <p:spPr>
          <a:xfrm>
            <a:off x="8991600" y="18288000"/>
            <a:ext cx="18288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Rectangle 281"/>
          <p:cNvSpPr/>
          <p:nvPr/>
        </p:nvSpPr>
        <p:spPr>
          <a:xfrm>
            <a:off x="10820400" y="17830800"/>
            <a:ext cx="35052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Trisodium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phosphate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3" name="Straight Connector 282"/>
          <p:cNvCxnSpPr/>
          <p:nvPr/>
        </p:nvCxnSpPr>
        <p:spPr>
          <a:xfrm>
            <a:off x="9144000" y="6477000"/>
            <a:ext cx="0" cy="104394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Arrow Connector 283"/>
          <p:cNvCxnSpPr/>
          <p:nvPr/>
        </p:nvCxnSpPr>
        <p:spPr>
          <a:xfrm>
            <a:off x="9144000" y="16916400"/>
            <a:ext cx="16764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Rectangle 285"/>
          <p:cNvSpPr/>
          <p:nvPr/>
        </p:nvSpPr>
        <p:spPr>
          <a:xfrm>
            <a:off x="10820400" y="16459200"/>
            <a:ext cx="35052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Dicalcium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phosphate</a:t>
            </a:r>
            <a:endParaRPr lang="en-US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7" name="Straight Connector 286"/>
          <p:cNvCxnSpPr/>
          <p:nvPr/>
        </p:nvCxnSpPr>
        <p:spPr>
          <a:xfrm>
            <a:off x="9296400" y="6477000"/>
            <a:ext cx="0" cy="92202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Arrow Connector 287"/>
          <p:cNvCxnSpPr/>
          <p:nvPr/>
        </p:nvCxnSpPr>
        <p:spPr>
          <a:xfrm>
            <a:off x="9296400" y="15697200"/>
            <a:ext cx="1524000" cy="127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Rectangle 289"/>
          <p:cNvSpPr/>
          <p:nvPr/>
        </p:nvSpPr>
        <p:spPr>
          <a:xfrm>
            <a:off x="10820400" y="15240000"/>
            <a:ext cx="35052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Metaphosphoric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acid</a:t>
            </a:r>
            <a:endParaRPr lang="en-US" sz="32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1" name="Straight Connector 290"/>
          <p:cNvCxnSpPr/>
          <p:nvPr/>
        </p:nvCxnSpPr>
        <p:spPr>
          <a:xfrm>
            <a:off x="9448800" y="6477000"/>
            <a:ext cx="0" cy="80010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Arrow Connector 291"/>
          <p:cNvCxnSpPr/>
          <p:nvPr/>
        </p:nvCxnSpPr>
        <p:spPr>
          <a:xfrm>
            <a:off x="9448800" y="14478000"/>
            <a:ext cx="13716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Rectangle 293"/>
          <p:cNvSpPr/>
          <p:nvPr/>
        </p:nvSpPr>
        <p:spPr>
          <a:xfrm>
            <a:off x="10820400" y="14020800"/>
            <a:ext cx="35052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Tricalcium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phosphate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5" name="Straight Connector 294"/>
          <p:cNvCxnSpPr/>
          <p:nvPr/>
        </p:nvCxnSpPr>
        <p:spPr>
          <a:xfrm>
            <a:off x="9601200" y="6477000"/>
            <a:ext cx="0" cy="67056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Arrow Connector 295"/>
          <p:cNvCxnSpPr/>
          <p:nvPr/>
        </p:nvCxnSpPr>
        <p:spPr>
          <a:xfrm>
            <a:off x="9601200" y="13182600"/>
            <a:ext cx="12192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Rectangle 297"/>
          <p:cNvSpPr/>
          <p:nvPr/>
        </p:nvSpPr>
        <p:spPr>
          <a:xfrm>
            <a:off x="10820400" y="12725400"/>
            <a:ext cx="35052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Pyrophosphate</a:t>
            </a:r>
          </a:p>
        </p:txBody>
      </p:sp>
      <p:cxnSp>
        <p:nvCxnSpPr>
          <p:cNvPr id="299" name="Straight Connector 298"/>
          <p:cNvCxnSpPr/>
          <p:nvPr/>
        </p:nvCxnSpPr>
        <p:spPr>
          <a:xfrm>
            <a:off x="9753600" y="6477000"/>
            <a:ext cx="0" cy="52578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Arrow Connector 299"/>
          <p:cNvCxnSpPr/>
          <p:nvPr/>
        </p:nvCxnSpPr>
        <p:spPr>
          <a:xfrm>
            <a:off x="9753600" y="11734800"/>
            <a:ext cx="10668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Rectangle 301"/>
          <p:cNvSpPr/>
          <p:nvPr/>
        </p:nvSpPr>
        <p:spPr>
          <a:xfrm>
            <a:off x="10820400" y="11277600"/>
            <a:ext cx="35052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Disodium phosphate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3" name="Straight Connector 302"/>
          <p:cNvCxnSpPr/>
          <p:nvPr/>
        </p:nvCxnSpPr>
        <p:spPr>
          <a:xfrm>
            <a:off x="34137600" y="6400800"/>
            <a:ext cx="0" cy="1242060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Arrow Connector 305"/>
          <p:cNvCxnSpPr/>
          <p:nvPr/>
        </p:nvCxnSpPr>
        <p:spPr>
          <a:xfrm flipH="1">
            <a:off x="31546800" y="18821400"/>
            <a:ext cx="25908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Rectangle 307"/>
          <p:cNvSpPr/>
          <p:nvPr/>
        </p:nvSpPr>
        <p:spPr>
          <a:xfrm>
            <a:off x="28041600" y="18364200"/>
            <a:ext cx="35052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Technical yellow phosphorus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0" name="Straight Connector 309"/>
          <p:cNvCxnSpPr/>
          <p:nvPr/>
        </p:nvCxnSpPr>
        <p:spPr>
          <a:xfrm>
            <a:off x="33985200" y="6400800"/>
            <a:ext cx="0" cy="1112520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Arrow Connector 312"/>
          <p:cNvCxnSpPr/>
          <p:nvPr/>
        </p:nvCxnSpPr>
        <p:spPr>
          <a:xfrm flipH="1">
            <a:off x="31546800" y="17526000"/>
            <a:ext cx="24384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Rectangle 314"/>
          <p:cNvSpPr/>
          <p:nvPr/>
        </p:nvSpPr>
        <p:spPr>
          <a:xfrm>
            <a:off x="28041600" y="17068800"/>
            <a:ext cx="35052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Electrothermal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ferrophosphorus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2" name="Straight Connector 321"/>
          <p:cNvCxnSpPr/>
          <p:nvPr/>
        </p:nvCxnSpPr>
        <p:spPr>
          <a:xfrm>
            <a:off x="10820400" y="7115175"/>
            <a:ext cx="4533900" cy="1546225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/>
          <p:cNvCxnSpPr/>
          <p:nvPr/>
        </p:nvCxnSpPr>
        <p:spPr>
          <a:xfrm flipH="1">
            <a:off x="15354300" y="7124700"/>
            <a:ext cx="4610100" cy="153670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10287000" y="6477000"/>
            <a:ext cx="0" cy="34290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0" name="Rectangle 1059"/>
          <p:cNvSpPr/>
          <p:nvPr/>
        </p:nvSpPr>
        <p:spPr>
          <a:xfrm>
            <a:off x="31546800" y="24993600"/>
            <a:ext cx="5029200" cy="2438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Main products: 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4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       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4000" baseline="-25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4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Phosphate rock</a:t>
            </a:r>
            <a:endParaRPr lang="en-US" sz="4000" dirty="0"/>
          </a:p>
        </p:txBody>
      </p:sp>
      <p:sp>
        <p:nvSpPr>
          <p:cNvPr id="362" name="Rectangle 361"/>
          <p:cNvSpPr/>
          <p:nvPr/>
        </p:nvSpPr>
        <p:spPr>
          <a:xfrm>
            <a:off x="35627854" y="25679400"/>
            <a:ext cx="414746" cy="457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Rectangle 362"/>
          <p:cNvSpPr/>
          <p:nvPr/>
        </p:nvSpPr>
        <p:spPr>
          <a:xfrm>
            <a:off x="35627854" y="26289000"/>
            <a:ext cx="414746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Rectangle 363"/>
          <p:cNvSpPr/>
          <p:nvPr/>
        </p:nvSpPr>
        <p:spPr>
          <a:xfrm>
            <a:off x="35627854" y="26898600"/>
            <a:ext cx="414746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Yazdani\Desktop\NEW AYERMA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398"/>
          <a:stretch/>
        </p:blipFill>
        <p:spPr bwMode="auto">
          <a:xfrm>
            <a:off x="304800" y="228600"/>
            <a:ext cx="3581400" cy="2757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705600" y="407015"/>
            <a:ext cx="276525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FLOW CHART OF THE BY-PRODUCTS AND DOWNSTREAM INDUSTRIES OF THE AYERMA’S PHOSPHATE MINE </a:t>
            </a:r>
            <a:endParaRPr lang="en-US" sz="4000" dirty="0"/>
          </a:p>
        </p:txBody>
      </p:sp>
      <p:sp>
        <p:nvSpPr>
          <p:cNvPr id="124" name="Rectangle 123"/>
          <p:cNvSpPr/>
          <p:nvPr/>
        </p:nvSpPr>
        <p:spPr>
          <a:xfrm>
            <a:off x="0" y="26581953"/>
            <a:ext cx="1613409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AYERMA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INTERNATIONAL INDUSTRY &amp; MINNING RESEARCH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COMPANY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187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98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Yazdani</dc:creator>
  <cp:lastModifiedBy>Yazdani</cp:lastModifiedBy>
  <cp:revision>75</cp:revision>
  <dcterms:created xsi:type="dcterms:W3CDTF">2013-01-16T05:22:12Z</dcterms:created>
  <dcterms:modified xsi:type="dcterms:W3CDTF">2013-01-21T07:31:13Z</dcterms:modified>
</cp:coreProperties>
</file>